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6" r:id="rId5"/>
    <p:sldId id="262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file:///C:\Users\&#20313;&#26234;&#25935;\AppData\Local\Temp\wps\INetCache\adc727bfca6fdadf0cb41ed291a8b901" TargetMode="Externa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2108200"/>
            <a:ext cx="9144000" cy="1350645"/>
          </a:xfrm>
        </p:spPr>
        <p:txBody>
          <a:bodyPr/>
          <a:p>
            <a:r>
              <a:rPr lang="en-US" altLang="zh-CN" b="1" dirty="0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2021</a:t>
            </a:r>
            <a:r>
              <a:rPr lang="zh-CN" altLang="en-US" b="1" dirty="0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年广州项目品鉴活动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770313"/>
            <a:ext cx="9144000" cy="1655762"/>
          </a:xfrm>
        </p:spPr>
        <p:txBody>
          <a:bodyPr/>
          <a:p>
            <a:pPr fontAlgn="auto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顺德区房地产商会</a:t>
            </a:r>
            <a:endParaRPr lang="zh-CN" altLang="en-US" sz="3200" b="1" dirty="0">
              <a:solidFill>
                <a:schemeClr val="tx1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en-US" altLang="zh-CN" sz="1600" b="1" dirty="0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sym typeface="+mn-ea"/>
              </a:rPr>
              <a:t>2021.5.10</a:t>
            </a:r>
            <a:endParaRPr lang="en-US" altLang="zh-CN" sz="1600" b="1" dirty="0">
              <a:solidFill>
                <a:schemeClr val="tx1"/>
              </a:solidFill>
              <a:latin typeface="华文宋体" panose="02010600040101010101" charset="-122"/>
              <a:ea typeface="华文宋体" panose="02010600040101010101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p>
            <a:r>
              <a:rPr lang="zh-CN" altLang="en-US" sz="4000" b="1" noProof="0" dirty="0">
                <a:ln>
                  <a:noFill/>
                </a:ln>
                <a:solidFill>
                  <a:srgbClr val="C8161D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参观行程安排</a:t>
            </a:r>
            <a:endParaRPr lang="zh-CN" altLang="en-US" sz="40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095" y="1268095"/>
            <a:ext cx="10515600" cy="4351338"/>
          </a:xfrm>
        </p:spPr>
        <p:txBody>
          <a:bodyPr/>
          <a:p>
            <a:r>
              <a:rPr lang="zh-CN" altLang="en-US"/>
              <a:t>集合时间：</a:t>
            </a:r>
            <a:r>
              <a:rPr lang="en-US" altLang="zh-CN"/>
              <a:t>2021</a:t>
            </a:r>
            <a:r>
              <a:rPr lang="zh-CN" altLang="en-US"/>
              <a:t>年</a:t>
            </a:r>
            <a:r>
              <a:rPr lang="en-US" altLang="zh-CN"/>
              <a:t>5</a:t>
            </a:r>
            <a:r>
              <a:rPr lang="zh-CN" altLang="en-US"/>
              <a:t>月</a:t>
            </a:r>
            <a:r>
              <a:rPr lang="en-US" altLang="zh-CN"/>
              <a:t>18</a:t>
            </a:r>
            <a:r>
              <a:rPr lang="zh-CN" altLang="en-US"/>
              <a:t>日 上午</a:t>
            </a:r>
            <a:r>
              <a:rPr lang="en-US" altLang="zh-CN"/>
              <a:t>9</a:t>
            </a:r>
            <a:r>
              <a:rPr lang="zh-CN" altLang="en-US"/>
              <a:t>点</a:t>
            </a:r>
            <a:endParaRPr lang="zh-CN" altLang="en-US"/>
          </a:p>
          <a:p>
            <a:r>
              <a:rPr lang="zh-CN" altLang="en-US"/>
              <a:t>集合地点：顺峰山公园北</a:t>
            </a:r>
            <a:r>
              <a:rPr lang="en-US" altLang="zh-CN"/>
              <a:t>4</a:t>
            </a:r>
            <a:r>
              <a:rPr lang="zh-CN" altLang="en-US"/>
              <a:t>门</a:t>
            </a:r>
            <a:r>
              <a:rPr lang="en-US" altLang="zh-CN"/>
              <a:t>P1</a:t>
            </a:r>
            <a:r>
              <a:rPr lang="zh-CN" altLang="en-US"/>
              <a:t>停车场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885" y="2469515"/>
            <a:ext cx="7173595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1445"/>
            <a:ext cx="10515600" cy="1325563"/>
          </a:xfrm>
        </p:spPr>
        <p:txBody>
          <a:bodyPr/>
          <a:p>
            <a:r>
              <a:rPr lang="zh-CN" altLang="en-US" sz="4000" b="1" noProof="0" dirty="0">
                <a:ln>
                  <a:noFill/>
                </a:ln>
                <a:solidFill>
                  <a:srgbClr val="C8161D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</a:rPr>
              <a:t>参观行程安排</a:t>
            </a:r>
            <a:endParaRPr lang="zh-CN" altLang="en-US" sz="4000"/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1829435" y="1981835"/>
          <a:ext cx="8533130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565"/>
                <a:gridCol w="4266565"/>
              </a:tblGrid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时间</a:t>
                      </a:r>
                      <a:endParaRPr lang="zh-CN" altLang="en-US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行程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00-10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集中乘车前往广州南沙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00-11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第一站：参观南沙城投珠实颐德湾尚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15-</a:t>
                      </a:r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颐德湾尚</a:t>
                      </a:r>
                      <a:r>
                        <a:rPr lang="en-US" altLang="zh-CN" sz="1800">
                          <a:sym typeface="+mn-ea"/>
                        </a:rPr>
                        <a:t>→</a:t>
                      </a:r>
                      <a:r>
                        <a:rPr lang="zh-CN" altLang="en-US" sz="1800">
                          <a:sym typeface="+mn-ea"/>
                        </a:rPr>
                        <a:t>餐厅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30-13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午餐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13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30-14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餐厅</a:t>
                      </a:r>
                      <a:r>
                        <a:rPr lang="en-US" altLang="zh-CN"/>
                        <a:t>→</a:t>
                      </a:r>
                      <a:r>
                        <a:rPr lang="zh-CN" altLang="en-US"/>
                        <a:t>金众西关海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30-15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45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第二站：参观金众西关海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15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45-16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00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金众西关海</a:t>
                      </a:r>
                      <a:r>
                        <a:rPr lang="en-US" altLang="zh-CN" sz="1800">
                          <a:sym typeface="+mn-ea"/>
                        </a:rPr>
                        <a:t>→</a:t>
                      </a:r>
                      <a:r>
                        <a:rPr lang="zh-CN" altLang="en-US" sz="1800">
                          <a:sym typeface="+mn-ea"/>
                        </a:rPr>
                        <a:t>保利天珺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16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00-17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第三站：参观保利华侨城天珺</a:t>
                      </a:r>
                      <a:endParaRPr lang="zh-CN" altLang="en-US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17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15-18</a:t>
                      </a:r>
                      <a:r>
                        <a:rPr lang="zh-CN" altLang="en-US">
                          <a:solidFill>
                            <a:schemeClr val="tx1"/>
                          </a:solidFill>
                        </a:rPr>
                        <a:t>：</a:t>
                      </a:r>
                      <a:r>
                        <a:rPr lang="en-US" altLang="zh-CN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altLang="zh-CN">
                        <a:solidFill>
                          <a:schemeClr val="tx1"/>
                        </a:solidFill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/>
                        <a:t>返程</a:t>
                      </a:r>
                      <a:endParaRPr lang="zh-CN" altLang="en-US"/>
                    </a:p>
                  </a:txBody>
                  <a:tcPr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600" y="-81915"/>
            <a:ext cx="10515600" cy="1325563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4000" b="1" noProof="0" dirty="0">
                <a:ln>
                  <a:noFill/>
                </a:ln>
                <a:solidFill>
                  <a:srgbClr val="C8161D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  <a:sym typeface="+mn-ea"/>
              </a:rPr>
              <a:t>南沙城投珠实颐德湾尚</a:t>
            </a:r>
            <a:endParaRPr lang="zh-CN" altLang="en-US" sz="4000" b="1" noProof="0" dirty="0">
              <a:ln>
                <a:noFill/>
              </a:ln>
              <a:solidFill>
                <a:srgbClr val="C8161D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14705" y="972185"/>
            <a:ext cx="1052068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latin typeface="Century" panose="02040604050505020304" charset="0"/>
                <a:sym typeface="+mn-ea"/>
              </a:rPr>
              <a:t>详细链接：</a:t>
            </a:r>
            <a:r>
              <a:rPr lang="zh-CN" altLang="en-US" sz="1400">
                <a:latin typeface="Century" panose="02040604050505020304" charset="0"/>
                <a:sym typeface="+mn-ea"/>
              </a:rPr>
              <a:t>https://xinf8.com/xinfang/detail/102.html?renqun_youhua=2295632&amp;bd_vid=13119748197806227835</a:t>
            </a:r>
            <a:endParaRPr lang="zh-CN" altLang="en-US" sz="1400">
              <a:latin typeface="Century" panose="02040604050505020304" charset="0"/>
              <a:sym typeface="+mn-ea"/>
            </a:endParaRPr>
          </a:p>
          <a:p>
            <a:pPr algn="l"/>
            <a:r>
              <a:rPr lang="zh-CN" altLang="en-US">
                <a:sym typeface="+mn-ea"/>
              </a:rPr>
              <a:t>开发商：南沙城投、珠江实业</a:t>
            </a:r>
            <a:endParaRPr lang="zh-CN" altLang="en-US"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带装修均价：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48000元/m²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内容占位符 4" descr="截屏2021-04-20 上午10.45.1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26630" y="2691130"/>
            <a:ext cx="4478655" cy="3346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14705" y="2023745"/>
            <a:ext cx="646176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项目介绍：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Century" panose="02040604050505020304" charset="0"/>
                <a:sym typeface="+mn-ea"/>
              </a:rPr>
              <a:t>颐德湾尚位于南沙体育馆北侧，</a:t>
            </a:r>
            <a:r>
              <a:rPr lang="zh-CN" altLang="en-US">
                <a:latin typeface="Century" panose="02040604050505020304" charset="0"/>
                <a:sym typeface="+mn-ea"/>
              </a:rPr>
              <a:t>一线东南望海，私享约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>
                <a:latin typeface="Century" panose="02040604050505020304" charset="0"/>
                <a:sym typeface="+mn-ea"/>
              </a:rPr>
              <a:t>公里一线海岸线，毗邻南滨水角、大山乸和红树林三大公园，观海瞰山，是南沙品质宜居的项目。</a:t>
            </a:r>
            <a:endParaRPr lang="zh-CN" altLang="en-US">
              <a:latin typeface="Century" panose="02040604050505020304" charset="0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Century" panose="02040604050505020304" charset="0"/>
                <a:sym typeface="+mn-ea"/>
              </a:rPr>
              <a:t>项目占地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8.73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万㎡，总建面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万㎡，容积率2.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%，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主力在售建面为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142~188m²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四房户型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>
                <a:latin typeface="Century" panose="02040604050505020304" charset="0"/>
                <a:sym typeface="+mn-ea"/>
              </a:rPr>
              <a:t>规划推售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190~265㎡</a:t>
            </a:r>
            <a:r>
              <a:rPr lang="zh-CN" altLang="en-US">
                <a:latin typeface="Century" panose="02040604050505020304" charset="0"/>
                <a:sym typeface="+mn-ea"/>
              </a:rPr>
              <a:t>海景大宅，两梯两户纯板式设计，超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6米</a:t>
            </a:r>
            <a:r>
              <a:rPr lang="zh-CN" altLang="en-US">
                <a:latin typeface="Century" panose="02040604050505020304" charset="0"/>
                <a:sym typeface="+mn-ea"/>
              </a:rPr>
              <a:t>宽阔大阳台，全系海景大平层，南沙乃至广州少见户户南北对流设计，拥有一线南向宽阔海景。甲级写字楼和购物中心为开发商自持经营，购物中心将提供生活、娱乐、休闲一站式的购物服务，约</a:t>
            </a:r>
            <a:r>
              <a:rPr lang="en-US" altLang="zh-CN">
                <a:latin typeface="微软雅黑" panose="020B0503020204020204" charset="-122"/>
                <a:cs typeface="微软雅黑" panose="020B0503020204020204" charset="-122"/>
                <a:sym typeface="+mn-ea"/>
              </a:rPr>
              <a:t>180</a:t>
            </a:r>
            <a:r>
              <a:rPr lang="zh-CN" altLang="en-US">
                <a:latin typeface="Century" panose="02040604050505020304" charset="0"/>
                <a:sym typeface="+mn-ea"/>
              </a:rPr>
              <a:t>米甲级写字楼将承载总部办公空间和智能化体验。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600" y="-10795"/>
            <a:ext cx="10515600" cy="1325563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4000" b="1" noProof="0" dirty="0">
                <a:ln>
                  <a:noFill/>
                </a:ln>
                <a:solidFill>
                  <a:srgbClr val="C8161D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  <a:sym typeface="+mn-ea"/>
              </a:rPr>
              <a:t>金众西关海</a:t>
            </a:r>
            <a:endParaRPr lang="zh-CN" altLang="en-US" sz="4000" b="1" noProof="0" dirty="0">
              <a:ln>
                <a:noFill/>
              </a:ln>
              <a:solidFill>
                <a:srgbClr val="C8161D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  <a:sym typeface="+mn-ea"/>
            </a:endParaRPr>
          </a:p>
        </p:txBody>
      </p:sp>
      <p:pic>
        <p:nvPicPr>
          <p:cNvPr id="100" name="内容占位符 99"/>
          <p:cNvPicPr>
            <a:picLocks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668770" y="2618740"/>
            <a:ext cx="5121910" cy="34150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789305" y="1050290"/>
            <a:ext cx="776732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latin typeface="Century" panose="02040604050505020304" charset="0"/>
                <a:sym typeface="+mn-ea"/>
              </a:rPr>
              <a:t>详细链接：</a:t>
            </a:r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https://gz.newhouse.fang.com/loupan/2811893392.htm</a:t>
            </a:r>
            <a:endParaRPr lang="zh-CN" altLang="en-US">
              <a:solidFill>
                <a:schemeClr val="tx1"/>
              </a:solidFill>
              <a:latin typeface="Century" panose="02040604050505020304" charset="0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开发商：广州市荔港南湾房地产开发有限公司</a:t>
            </a:r>
            <a:endParaRPr lang="zh-CN" altLang="en-US">
              <a:solidFill>
                <a:schemeClr val="tx1"/>
              </a:solidFill>
              <a:latin typeface="Century" panose="02040604050505020304" charset="0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目前均价：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80000元/m²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04545" y="2125345"/>
            <a:ext cx="542925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项目介绍：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  <a:sym typeface="+mn-ea"/>
              </a:rPr>
              <a:t>金众·西关海位于白鹅潭滨水CBD世界级经济圈，俯瞰“国际花园岛”，环绕珠江盛景，是荔湾核心规模最大的大型一线江岸豪宅生活社区。</a:t>
            </a:r>
            <a:endParaRPr lang="zh-CN" altLang="en-US">
              <a:latin typeface="+mn-ea"/>
              <a:cs typeface="+mn-ea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+mn-ea"/>
                <a:cs typeface="+mn-ea"/>
                <a:sym typeface="+mn-ea"/>
              </a:rPr>
              <a:t>项目</a:t>
            </a:r>
            <a:r>
              <a:rPr lang="zh-CN" altLang="en-US">
                <a:latin typeface="+mn-ea"/>
                <a:cs typeface="+mn-ea"/>
                <a:sym typeface="+mn-ea"/>
              </a:rPr>
              <a:t>占地约11万</a:t>
            </a:r>
            <a:r>
              <a:rPr lang="en-US" altLang="zh-CN">
                <a:latin typeface="+mn-ea"/>
                <a:cs typeface="+mn-ea"/>
                <a:sym typeface="+mn-ea"/>
              </a:rPr>
              <a:t>m²</a:t>
            </a:r>
            <a:r>
              <a:rPr lang="zh-CN" altLang="en-US">
                <a:latin typeface="+mn-ea"/>
                <a:cs typeface="+mn-ea"/>
                <a:sym typeface="+mn-ea"/>
              </a:rPr>
              <a:t>，总建面达53万</a:t>
            </a:r>
            <a:r>
              <a:rPr lang="en-US" altLang="zh-CN">
                <a:latin typeface="+mn-ea"/>
                <a:cs typeface="+mn-ea"/>
                <a:sym typeface="+mn-ea"/>
              </a:rPr>
              <a:t>m²</a:t>
            </a:r>
            <a:r>
              <a:rPr lang="zh-CN" altLang="en-US">
                <a:latin typeface="+mn-ea"/>
                <a:cs typeface="+mn-ea"/>
                <a:sym typeface="+mn-ea"/>
              </a:rPr>
              <a:t>，容积率</a:t>
            </a:r>
            <a:r>
              <a:rPr lang="en-US" altLang="zh-CN">
                <a:latin typeface="+mn-ea"/>
                <a:cs typeface="+mn-ea"/>
                <a:sym typeface="+mn-ea"/>
              </a:rPr>
              <a:t>4.79%</a:t>
            </a:r>
            <a:r>
              <a:rPr lang="zh-CN" altLang="en-US">
                <a:latin typeface="+mn-ea"/>
                <a:cs typeface="+mn-ea"/>
                <a:sym typeface="+mn-ea"/>
              </a:rPr>
              <a:t>，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主力户型为</a:t>
            </a:r>
            <a:r>
              <a:rPr lang="en-US" altLang="zh-CN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280~310m²</a:t>
            </a:r>
            <a:r>
              <a:rPr lang="zh-CN" altLang="en-US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五居室</a:t>
            </a:r>
            <a:r>
              <a:rPr lang="zh-CN" altLang="en-US">
                <a:latin typeface="+mn-ea"/>
                <a:cs typeface="+mn-ea"/>
                <a:sym typeface="+mn-ea"/>
              </a:rPr>
              <a:t>。两大公园环绕，超大社区园林，通透开阔的建筑布局形态，</a:t>
            </a:r>
            <a:r>
              <a:rPr lang="zh-CN" altLang="en-US">
                <a:latin typeface="+mn-ea"/>
                <a:cs typeface="+mn-ea"/>
                <a:sym typeface="+mn-ea"/>
              </a:rPr>
              <a:t>诠释顶级居住品质理念</a:t>
            </a:r>
            <a:r>
              <a:rPr lang="zh-CN" altLang="en-US">
                <a:latin typeface="+mn-ea"/>
                <a:cs typeface="+mn-ea"/>
                <a:sym typeface="+mn-ea"/>
              </a:rPr>
              <a:t>。198米超高层现代摩天建筑群鹤立于浩淼珠江畔，1公里浩瀚江园美景，荔湾湖公园、青年公园2公园为邻，3公里健康散步道，配有室外园林式泳池与室内恒温泳池。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p>
            <a:pPr algn="l">
              <a:buClrTx/>
              <a:buSzTx/>
              <a:buFontTx/>
            </a:pPr>
            <a:r>
              <a:rPr lang="zh-CN" altLang="en-US" sz="4000" b="1" noProof="0" dirty="0">
                <a:ln>
                  <a:noFill/>
                </a:ln>
                <a:solidFill>
                  <a:srgbClr val="C8161D"/>
                </a:solidFill>
                <a:effectLst/>
                <a:uLnTx/>
                <a:uFillTx/>
                <a:latin typeface="华文宋体" panose="02010600040101010101" charset="-122"/>
                <a:ea typeface="华文宋体" panose="02010600040101010101" charset="-122"/>
                <a:cs typeface="+mn-cs"/>
                <a:sym typeface="+mn-ea"/>
              </a:rPr>
              <a:t>保利华侨城天珺</a:t>
            </a:r>
            <a:endParaRPr lang="zh-CN" altLang="en-US" sz="4000" b="1" noProof="0" dirty="0">
              <a:ln>
                <a:noFill/>
              </a:ln>
              <a:solidFill>
                <a:srgbClr val="C8161D"/>
              </a:solidFill>
              <a:effectLst/>
              <a:uLnTx/>
              <a:uFillTx/>
              <a:latin typeface="华文宋体" panose="02010600040101010101" charset="-122"/>
              <a:ea typeface="华文宋体" panose="02010600040101010101" charset="-122"/>
              <a:cs typeface="+mn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6305" y="1232535"/>
            <a:ext cx="8741410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详细链接：https://house.leju.com/gz168231/#wt_source=pc_house_lpxq_dh</a:t>
            </a:r>
            <a:endParaRPr lang="zh-CN" altLang="en-US">
              <a:solidFill>
                <a:schemeClr val="tx1"/>
              </a:solidFill>
              <a:latin typeface="Century" panose="02040604050505020304" charset="0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开发商：广州保顺置业有限公司</a:t>
            </a:r>
            <a:endParaRPr lang="zh-CN" altLang="en-US">
              <a:solidFill>
                <a:schemeClr val="tx1"/>
              </a:solidFill>
              <a:latin typeface="Century" panose="02040604050505020304" charset="0"/>
              <a:sym typeface="+mn-ea"/>
            </a:endParaRPr>
          </a:p>
          <a:p>
            <a:pPr algn="l"/>
            <a:r>
              <a:rPr lang="zh-CN" altLang="en-US">
                <a:solidFill>
                  <a:schemeClr val="tx1"/>
                </a:solidFill>
                <a:latin typeface="Century" panose="02040604050505020304" charset="0"/>
                <a:sym typeface="+mn-ea"/>
              </a:rPr>
              <a:t>指导价格：</a:t>
            </a:r>
            <a:r>
              <a:rPr lang="zh-CN" altLang="en-US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约85000~90000元/m²</a:t>
            </a:r>
            <a:endParaRPr lang="zh-CN" altLang="en-US">
              <a:solidFill>
                <a:schemeClr val="tx1"/>
              </a:solidFill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内容占位符 4" descr="截屏2021-04-01 上午11.12.40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4270" y="2610485"/>
            <a:ext cx="5231130" cy="312737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16305" y="2327910"/>
            <a:ext cx="5269865" cy="41078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项目介绍：</a:t>
            </a:r>
            <a:endParaRPr lang="zh-CN" altLang="en-US"/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天珺花园项目是保利、金众、金茂、华侨城四大知名品牌发展商联袂，保利亲自操刀打造的国际滨江奢宅。</a:t>
            </a:r>
            <a:endParaRPr lang="zh-CN" altLang="en-US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项目坐落于荔湾区南岸路珠江沿岸，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坐拥荔湾老城醇熟配套和一线江景资源景观。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占地3.76万㎡，总建面12.48万㎡，容积率2.8%，由6栋29层高层住宅和3栋8层低层洋房组成，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主推户型涵盖建面约123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~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143</a:t>
            </a:r>
            <a:r>
              <a:rPr lang="en-US" altLang="zh-CN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m²</a:t>
            </a:r>
            <a:r>
              <a:rPr lang="zh-CN" altLang="en-US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  <a:sym typeface="+mn-ea"/>
              </a:rPr>
              <a:t>的复式四房</a:t>
            </a:r>
            <a:r>
              <a:rPr lang="zh-CN" altLang="en-US">
                <a:latin typeface="微软雅黑" panose="020B0503020204020204" charset="-122"/>
                <a:cs typeface="微软雅黑" panose="020B0503020204020204" charset="-122"/>
                <a:sym typeface="+mn-ea"/>
              </a:rPr>
              <a:t>，户型方正实用，带有保利天字系一贯高端奢华的装修标准。</a:t>
            </a:r>
            <a:endParaRPr lang="zh-CN" altLang="en-US">
              <a:latin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156075" y="2921635"/>
            <a:ext cx="38798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6000" b="1" dirty="0">
                <a:solidFill>
                  <a:srgbClr val="C00000"/>
                </a:solidFill>
                <a:latin typeface="华文宋体" panose="02010600040101010101" charset="-122"/>
                <a:ea typeface="华文宋体" panose="02010600040101010101" charset="-122"/>
                <a:cs typeface="+mj-cs"/>
              </a:rPr>
              <a:t>THANKS</a:t>
            </a:r>
            <a:endParaRPr lang="zh-CN" altLang="en-US" sz="6000" b="1" dirty="0">
              <a:solidFill>
                <a:srgbClr val="C00000"/>
              </a:solidFill>
              <a:latin typeface="华文宋体" panose="02010600040101010101" charset="-122"/>
              <a:ea typeface="华文宋体" panose="02010600040101010101" charset="-122"/>
              <a:cs typeface="+mj-cs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de4baa0e-6355-4e45-b2a3-11532d560642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1279</Words>
  <Application>WPS 演示</Application>
  <PresentationFormat>宽屏</PresentationFormat>
  <Paragraphs>87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华文宋体</vt:lpstr>
      <vt:lpstr>Century</vt:lpstr>
      <vt:lpstr>微软雅黑</vt:lpstr>
      <vt:lpstr>Calibri</vt:lpstr>
      <vt:lpstr>Arial Unicode MS</vt:lpstr>
      <vt:lpstr>Nyala</vt:lpstr>
      <vt:lpstr>Office 主题</vt:lpstr>
      <vt:lpstr>2021年广州项目品鉴活动</vt:lpstr>
      <vt:lpstr>参观行程安排</vt:lpstr>
      <vt:lpstr>参观行程安排</vt:lpstr>
      <vt:lpstr>南沙城投珠实颐德湾尚</vt:lpstr>
      <vt:lpstr>金众西关海</vt:lpstr>
      <vt:lpstr>保利华侨城天珺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19</cp:revision>
  <dcterms:created xsi:type="dcterms:W3CDTF">2021-05-08T08:17:00Z</dcterms:created>
  <dcterms:modified xsi:type="dcterms:W3CDTF">2021-05-10T09:16:11Z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E87FF36396754F589D76D6CE4E14E2FB</vt:lpwstr>
  </property>
  <property fmtid="{D5CDD505-2E9C-101B-9397-08002B2CF9AE}" pid="3" name="KSOProductBuildVer">
    <vt:lpwstr>2052-11.1.0.10495</vt:lpwstr>
  </property>
</Properties>
</file>